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315B9-4878-F765-56D9-570FAC8438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56928C-A7F8-5CBF-6ECC-6BF7F391EC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758BD-BCB2-704A-9480-9A141F38C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17DE2-879B-41F2-A469-A0926935C13D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805CE5-DAF2-2B5C-108A-A56CDD5F6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CA2CDD-300C-2412-D98B-DCE23C0CC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C0C14-2EE1-4D26-927B-ACC16AF0A5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559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98084-D602-6113-91A2-E5776EDE1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B5C08F-DAD1-1D19-1C78-2B5A1EED23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42A591-D3BD-18F4-718A-CEB3278D8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17DE2-879B-41F2-A469-A0926935C13D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B3A884-F3EB-4963-CE68-CB8E8E8EB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E7135-C648-371F-D8C7-2EA9DEDF4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C0C14-2EE1-4D26-927B-ACC16AF0A5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4903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2787DD-04F0-957B-0E0A-151BB2853D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A0B8C3-6238-44E5-3DBF-6DA3422B14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784117-A6CA-6CD7-CF1B-B8F201EBA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17DE2-879B-41F2-A469-A0926935C13D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5DAAD-4CDB-1F54-2672-EF3337AAD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19BD33-0902-BAD8-2611-0391DF908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C0C14-2EE1-4D26-927B-ACC16AF0A5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6514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73B00-205D-313C-6D0D-36A388F1A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BF6AE-9015-95FE-C96D-52A97FBD39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20990-0A5B-7419-5BF5-6970BC742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17DE2-879B-41F2-A469-A0926935C13D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BF08DB-2771-A8AF-E0B2-6B1BB3741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0B742B-13BC-AA99-062C-4AAF7701F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C0C14-2EE1-4D26-927B-ACC16AF0A5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317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8E0E4-CEFE-237E-35B1-6BC93B3EB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028598-100E-8995-BA9E-CE796115CF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01566D-5DC9-AFD8-11EB-36AA0D20B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17DE2-879B-41F2-A469-A0926935C13D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928088-30B6-7E63-4194-03A8D75E5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440B01-9727-3A89-5F01-BD12F13A5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C0C14-2EE1-4D26-927B-ACC16AF0A5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1616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2CE03-A9CC-4F4B-E774-E7817B45B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040951-FBF9-DC9C-0CBA-5FBC09D6BC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E25052-0394-D41F-E926-AF99589073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8B7683-12A2-1DFB-755D-2F2F76CC9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17DE2-879B-41F2-A469-A0926935C13D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2EB7CE-E4EB-2D82-D703-AC1732F1B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CCC854-A5A7-1F40-F788-630FDFA69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C0C14-2EE1-4D26-927B-ACC16AF0A5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762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97BB9-8F4E-5149-A8C7-10D49708F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86909E-3A9F-E160-1A26-7D6CA23DF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07CC05-7114-B3DB-F126-3D43F17B54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AB66FF-1652-1941-9F5F-2869496CAB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4A7CE0-173F-D15B-30D4-38E514A513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CA5391-156D-A7B4-3059-F8B83FC68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17DE2-879B-41F2-A469-A0926935C13D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DD8FFE-FD8B-3053-A096-66D3AD0A3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D7DAFC-D861-6A4A-322E-9AFCBE23E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C0C14-2EE1-4D26-927B-ACC16AF0A5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5163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F6580-44FC-5ABC-20C6-9177DF4D7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3C462D-CB81-1AB6-A7DC-B5064F437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17DE2-879B-41F2-A469-A0926935C13D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151900-3116-947F-FF27-96DCA0C54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5AEF47-20F3-43BF-307F-A22BE7408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C0C14-2EE1-4D26-927B-ACC16AF0A5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0401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10E2CC-35EE-A9D7-1AE1-B308ACE36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17DE2-879B-41F2-A469-A0926935C13D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F2ADFE-79F0-91DA-5A31-157C8BE5C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3B362C-FFE4-3D33-3A03-F69C429C9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C0C14-2EE1-4D26-927B-ACC16AF0A5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31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A6B15-6D87-23F3-4278-22190482B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A35E34-026B-EFC7-03DF-8EEDBB7C1A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EB22D7-6866-1C97-9BA8-6FA99101B5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76721-E7F7-96F7-A828-1FBC5D9EA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17DE2-879B-41F2-A469-A0926935C13D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D89251-5708-1FB6-7156-735DF65B9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A464CC-8912-5F46-43EF-15626FF56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C0C14-2EE1-4D26-927B-ACC16AF0A5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192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22E5C-C653-DCA6-2EB4-D4D528823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514A40-324A-0CD7-5A2D-9E4BE65F49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848191-40D5-F746-5870-EE76964E7E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49ADB5-EF39-47CC-C411-3BD0576DF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17DE2-879B-41F2-A469-A0926935C13D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4EBA57-6E8B-ACF1-C6A5-55CDCB3B8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9F3F14-6DAB-58B8-E9B0-AE13E4BF9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C0C14-2EE1-4D26-927B-ACC16AF0A5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817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2CC446-BD6D-B47C-2A3A-6D0276C8E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675547-19D8-5124-3276-13C03B822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1FDEA1-CA85-FF0D-2508-5B8A2CFAD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617DE2-879B-41F2-A469-A0926935C13D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C01152-3D05-FC2B-B79E-07B20B1E0A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949223-1082-E8C0-3B31-AEEAE5ABF2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6C0C14-2EE1-4D26-927B-ACC16AF0A5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0134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C410CE8-190B-3041-265E-0DAB1826C4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200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132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01B4E-C9C8-39AD-215D-FF225483E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F6EEFF-AEC0-4686-F155-A65ABF2ED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205"/>
            <a:ext cx="12192000" cy="689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059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022230-6B0B-C32E-13C9-C3DEC9B6E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C63DB8-B2A2-578A-BD4E-B55AB7094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595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545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C249E2-465B-748E-DF96-C821CECDA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570946F-6659-9EF3-9EBE-8A89DFB38A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FDB0396-5AF5-80D4-4827-6AD68C3B6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462" y="1041401"/>
            <a:ext cx="9459075" cy="53466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1547C1-9719-96F6-AA13-883C3C3DC9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491" y="355563"/>
            <a:ext cx="5506218" cy="53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931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73280-2E9B-866D-03E1-8AC8AA681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189DFA3-E61B-D559-A2E4-4ED4FE9FC3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7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9A84D9-F85B-84A8-1635-E378A3C95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8" y="347626"/>
            <a:ext cx="4429743" cy="5239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12DC95-30BA-D221-E0E1-6F69B4B4FF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8290" y="1053451"/>
            <a:ext cx="9295419" cy="5456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695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FF57B7-7EF4-B28D-9E59-22E697B2B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F538D7-F988-9C89-0AFA-FD4A2127D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031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059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67B7C-9A6F-EDBB-8105-FEA00E8661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A9A36F-A3DC-16A7-D92F-552890855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778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826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512D7-486B-8F93-6BA5-BE6AEEA11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FEC717-59AB-F8D4-74B2-A11F3C5BAF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0"/>
            <a:ext cx="12193622" cy="692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348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7D9B1-69CE-3528-FB41-441145F29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53A6EB-EFCC-759D-51E7-D0DE91EC7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7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247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49D731-320F-19B4-211B-3DC1F5F63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CB5216-8113-5D00-4FC3-ED39B85666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0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059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79442-D52D-9050-BEFD-56F918DDC9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332314-BAE8-8965-045B-5FF1771F16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9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54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A13AA-6389-B668-439B-8A757EA23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84CB6F-C8B7-10BD-DB3B-C5F954F5E7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464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589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04C41-0689-8C3F-881E-4C0E66C16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293012-8BF9-FAE0-9374-93F424624E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8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893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Office PowerPoint</Application>
  <PresentationFormat>Widescreen</PresentationFormat>
  <Paragraphs>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Cédric Poirier</dc:creator>
  <cp:lastModifiedBy>Cédric Poirier</cp:lastModifiedBy>
  <cp:revision>1</cp:revision>
  <dcterms:created xsi:type="dcterms:W3CDTF">2026-02-21T03:25:00Z</dcterms:created>
  <dcterms:modified xsi:type="dcterms:W3CDTF">2026-05-13T09:30:30Z</dcterms:modified>
</cp:coreProperties>
</file>